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1B5D5-0DB6-59C7-C494-7E7BC5FDA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D84AC3-06BC-F787-AAE5-62D8E8E40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3FE6A-3C22-59FC-C391-1BF560F1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C3C70-23F0-5F93-5DB8-019D38B4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52A5A-7281-69C1-B01A-E23F5418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7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3C6D7-7B58-4106-497D-98751A80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F91E22-C388-D21F-7CC9-43CD0E74B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52E19-89FB-B955-8437-9F061657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57A429-0A17-382A-6CFB-8E2A518D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D0EF9-7278-65B5-92A0-E167DF70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6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FDBB07-9913-E67C-1D8D-F9EB0C466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690098-FADF-B516-799B-A86BE88E6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DDB37-EE6C-7C35-15E4-73FAB34D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17024-54AA-DA56-ED15-9E2536F3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4739C-4804-CB64-86F4-0657B83B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DE7BC-A7C8-52DD-DECF-AA03EC9D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FFDD8-1902-D955-830B-E65D6FD85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3EAE2-B094-C567-4FE3-8BC29C48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13319-F566-9893-F8E0-C2CE9283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6EEC6-DA8D-6634-4F09-2BCD9253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2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CE3B0-8C3C-CFF0-6438-FBCE0AE6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724F5-6936-F818-A0AE-FC42EB4C3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172A26-FB5F-4634-097D-4C6BA0E11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AA96B-C9BF-0D43-C1E2-4AF3BE8A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274F7-3EEA-B86E-53B1-6AEB08A2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67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BEC04-5E9E-4B4B-8BE2-098B4535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ADDFA-922D-54CC-360A-AACE4D9E4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9AE3E-BA87-AA0D-FDF8-3B2365BB4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BB4DEA-B510-42AC-4EA7-076B143A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68BCDF-F85B-2ABB-E884-49BFEC42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989C9D-88D3-16C1-29CC-973A350B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2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210D-0B13-54B0-CFF4-9C8603CA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F1BEE4-6D31-FFFE-3236-DBF7C9A5F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83EC21-CDF7-03F0-2DF3-E39978D6B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09512-97F0-F747-0C3A-7CD00CA0C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937F3-0AA8-7C38-592E-B64B5331C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29DBE1-0D18-639B-2480-B1BFF07B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830AA-0B08-D7CE-A892-D21BD72D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B8E2F3-3970-A29F-E373-DB25F111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4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67F3E-6ECE-AC14-421D-ADF1288F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B5D42D-40CC-AE0D-94B4-99C81E9E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151732-7427-1B7A-9378-49273A4D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8A861A-B9DA-F30F-BDF3-EED2D8E8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E92D27-467E-F097-D7E6-5A38372A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FA47C5-3DB3-95E7-7C14-E1146DAA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64E08-883A-F3F8-3BC1-074E1FBC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7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00E46-44B7-88B7-A540-61E578A1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90688-4DF0-3065-728B-F74669558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DBF0D2-5A4B-509E-64DA-65E68F197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6FDB93-1F7F-4A82-AA1A-8E523D35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BFED3A-0E72-123A-4E72-26A4DC51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E6EDC-2676-728D-1A75-CEAB22F4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3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E2A2-9025-8A45-2EB3-0C3F4331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1794DA-A070-1F2D-F2E9-86DA3C96E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3C56B1-0664-88C5-DDF9-D9FF7B603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E148AE-AE58-7D01-75FD-A907CF89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4959B3-1390-117D-9747-EE709D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6ADA4-558F-9403-63F7-475040B1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7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C00D1B-735E-9F6B-8729-3827C229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11231A-131E-0014-8F15-44F5E9C7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44782-E7CC-5F22-7538-0D055C526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80F72-CB97-41E0-92F0-FEFB4A592372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EF19C-2B93-129D-64A9-D9AA54D7C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005D0-EC14-9B7F-415E-41A4E7B5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034F-4810-43B0-9BA3-BEB48945F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4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AB6D4A-D8DB-FC0B-1903-9BF27B091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生涯发展展示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43CE70-BAE0-1916-8C85-6C722104C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2022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级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国际学院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计算机科学与技术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蒋云翔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E4A26-054D-481E-7004-4199E68D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9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61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内容占位符 4" descr="拱门形的建筑&#10;&#10;中度可信度描述已自动生成">
            <a:extLst>
              <a:ext uri="{FF2B5EF4-FFF2-40B4-BE49-F238E27FC236}">
                <a16:creationId xmlns:a16="http://schemas.microsoft.com/office/drawing/2014/main" id="{245DAE10-95CC-0B13-3AF8-37BE81F1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" r="-1" b="-1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BA81AE-E256-50B0-D068-DD74933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511" y="1872171"/>
            <a:ext cx="3555692" cy="2042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本科就读期间提升能力</a:t>
            </a:r>
            <a:endParaRPr lang="en-US" altLang="zh-CN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3F2AC805-61B6-AE5A-CE62-599D05D4E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r="9608" b="-3"/>
          <a:stretch/>
        </p:blipFill>
        <p:spPr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894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建筑旁的轨道上行驶的火车&#10;&#10;中度可信度描述已自动生成">
            <a:extLst>
              <a:ext uri="{FF2B5EF4-FFF2-40B4-BE49-F238E27FC236}">
                <a16:creationId xmlns:a16="http://schemas.microsoft.com/office/drawing/2014/main" id="{503BAAC8-38B2-BD9F-A24E-3707094D4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r="3829" b="1"/>
          <a:stretch/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389D21-8347-DD10-930B-D3FB8FA3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海外留学继续深造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33682836-AF12-A75A-CDD7-69C2ECFA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0759"/>
          <a:stretch/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AC1F7B56-BB68-2984-78FC-D55210F44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b="143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66B94F-2B3D-AD78-1949-19D18AD0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积累足够经验 竞争到合适岗位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6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29</Words>
  <Application>Microsoft Office PowerPoint</Application>
  <PresentationFormat>宽屏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Meiryo</vt:lpstr>
      <vt:lpstr>等线</vt:lpstr>
      <vt:lpstr>等线 Light</vt:lpstr>
      <vt:lpstr>Arial</vt:lpstr>
      <vt:lpstr>Office 主题​​</vt:lpstr>
      <vt:lpstr>生涯发展展示</vt:lpstr>
      <vt:lpstr>本科就读期间提升能力</vt:lpstr>
      <vt:lpstr>海外留学继续深造</vt:lpstr>
      <vt:lpstr>积累足够经验 竞争到合适岗位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生涯发展展示</dc:title>
  <dc:creator>usi Y</dc:creator>
  <cp:lastModifiedBy>usi Y</cp:lastModifiedBy>
  <cp:revision>2</cp:revision>
  <dcterms:created xsi:type="dcterms:W3CDTF">2023-10-24T02:29:56Z</dcterms:created>
  <dcterms:modified xsi:type="dcterms:W3CDTF">2023-10-24T02:36:18Z</dcterms:modified>
</cp:coreProperties>
</file>